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9556B-E4C3-4DD3-9979-A86209B221F1}" type="datetimeFigureOut">
              <a:rPr lang="pt-PT" smtClean="0"/>
              <a:t>09/08/2024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906DF-6BE4-4531-8898-299489A59D1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74366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0E976-B391-A89E-B9CA-5025CD410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9A694F-71BC-9CE1-6E0E-E675FCE3A3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761B7-9439-9BA4-DF41-8184AE91F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7F1E-2220-4922-8315-EBD36A5D301E}" type="datetimeFigureOut">
              <a:rPr lang="pt-PT" smtClean="0"/>
              <a:t>09/08/2024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3A521-BB13-4055-8BCF-D81778F4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4D3EE-A868-C2B4-2983-D77FA3C40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3213-6A08-4A2C-BF16-81B5780FDE4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9837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36D30-B50F-1238-6114-10CDF9DA9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37C764-B5A0-DBAB-7076-6EC363B81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1799E-C73E-2583-A428-806401C4C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7F1E-2220-4922-8315-EBD36A5D301E}" type="datetimeFigureOut">
              <a:rPr lang="pt-PT" smtClean="0"/>
              <a:t>09/08/2024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6CDFA-8B78-FA6F-6BE8-B4D7AC189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4F4C8-CA7D-2614-55C4-146FBDE8C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3213-6A08-4A2C-BF16-81B5780FDE4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485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BE91CA-6453-8962-C184-345F0C63A3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547C4-BCC3-0822-55F2-36E4C42428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F1056-8670-1FEA-5A0F-918977843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7F1E-2220-4922-8315-EBD36A5D301E}" type="datetimeFigureOut">
              <a:rPr lang="pt-PT" smtClean="0"/>
              <a:t>09/08/2024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FFEF2-6AA1-8006-6727-E39595DE1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232D7-F926-1A85-715C-9445660B4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3213-6A08-4A2C-BF16-81B5780FDE4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34849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1C0F0-1951-E245-DBD8-C28FF541B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EC632-AC7A-E590-182C-9337ED226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68A1C-2AC6-A7F9-4971-1F2C5A929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7F1E-2220-4922-8315-EBD36A5D301E}" type="datetimeFigureOut">
              <a:rPr lang="pt-PT" smtClean="0"/>
              <a:t>09/08/2024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5999-28D6-D321-3B84-17A6F79D6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84D44-D6B8-D89F-BEF5-627A84091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3213-6A08-4A2C-BF16-81B5780FDE4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7842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D8720-3EBA-EEED-177C-775109568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F7FA7A-29C3-E516-D6A7-5DC079A9F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17879-BE54-440C-0C5F-FAA2515A1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7F1E-2220-4922-8315-EBD36A5D301E}" type="datetimeFigureOut">
              <a:rPr lang="pt-PT" smtClean="0"/>
              <a:t>09/08/2024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AD7C0-824A-0683-74E8-8E98750B1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76634-C7A9-C92B-340F-9760D907E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3213-6A08-4A2C-BF16-81B5780FDE4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735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C6C54-E360-70A7-2286-AB9C112E2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C6C32-E748-86A5-E0FC-0F68D9A4C3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EC537A-5F4E-EE20-1534-32CDAB0F5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F60E5-C49C-9F46-E64C-547EBB12A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7F1E-2220-4922-8315-EBD36A5D301E}" type="datetimeFigureOut">
              <a:rPr lang="pt-PT" smtClean="0"/>
              <a:t>09/08/2024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DA9D84-EB65-48E6-C551-4A451E9FC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D5AA02-C821-CA3D-35EA-F443CFD6D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3213-6A08-4A2C-BF16-81B5780FDE4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08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AF2F1-734D-DF75-D8F5-230894163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F08D1-5EC0-B230-287B-91C06F0C3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3C5CF6-C6D7-FF50-84CD-0654C509F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8E5834-7946-D673-9351-4453918090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D73463-E426-D262-4957-EEDC8AC21E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00BE68-EFD2-A0AF-B428-5C211F1B0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7F1E-2220-4922-8315-EBD36A5D301E}" type="datetimeFigureOut">
              <a:rPr lang="pt-PT" smtClean="0"/>
              <a:t>09/08/2024</a:t>
            </a:fld>
            <a:endParaRPr lang="pt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CB1952-4AC8-C41A-B3A6-33913F534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215AD9-14AE-2082-E1B2-DFF9AB529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3213-6A08-4A2C-BF16-81B5780FDE4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823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48C6D-69D7-A6A5-EC5B-D4F4ECD36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86DAF4-8CF6-0110-D365-D3252B27C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7F1E-2220-4922-8315-EBD36A5D301E}" type="datetimeFigureOut">
              <a:rPr lang="pt-PT" smtClean="0"/>
              <a:t>09/08/2024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02B9BA-7698-7516-917A-5F92E0726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3AF3DE-2DFA-C107-F543-22898BB51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3213-6A08-4A2C-BF16-81B5780FDE4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5524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DD7A0C-C4EF-A417-A27A-966121C74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7F1E-2220-4922-8315-EBD36A5D301E}" type="datetimeFigureOut">
              <a:rPr lang="pt-PT" smtClean="0"/>
              <a:t>09/08/2024</a:t>
            </a:fld>
            <a:endParaRPr lang="pt-P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0CB7B9-52B5-1FFC-F52D-4C969BBC3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63536E-36F5-EC19-8046-30BF2784F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3213-6A08-4A2C-BF16-81B5780FDE4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1876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B8230-639A-8C38-C7EF-67D807C15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52447-2CCE-FE78-E9FB-83FA00324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ACDAFF-93C9-C57F-28BC-8E5520930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22BA5A-2663-449E-DA98-B75747EAD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7F1E-2220-4922-8315-EBD36A5D301E}" type="datetimeFigureOut">
              <a:rPr lang="pt-PT" smtClean="0"/>
              <a:t>09/08/2024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2DAD0-9DA4-9436-6D2F-CD141B426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6791A3-5A50-7723-82B4-70028DD76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3213-6A08-4A2C-BF16-81B5780FDE4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84476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9C70F-6570-A3F6-785F-82CC3E1F3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F0A46C-8B3D-5902-FB4A-44BADD0583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7E1AB6-FB6C-5BCE-1ABE-5FC0EB8FC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A976F1-3E6E-565B-4B6B-8E0CC6B19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7F1E-2220-4922-8315-EBD36A5D301E}" type="datetimeFigureOut">
              <a:rPr lang="pt-PT" smtClean="0"/>
              <a:t>09/08/2024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6A8241-33C9-1292-C977-9B0295AE0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15CB95-9237-0997-6E86-46A6698A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3213-6A08-4A2C-BF16-81B5780FDE4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667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BD974B-C205-E672-F54C-6DC047CFC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AA4ABC-B05D-6EC9-48B1-7722FF5BB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48DD3-329A-0F70-CFEA-D897B958A1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407F1E-2220-4922-8315-EBD36A5D301E}" type="datetimeFigureOut">
              <a:rPr lang="pt-PT" smtClean="0"/>
              <a:t>09/08/2024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E17807-FE32-F825-94F1-2315488F69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E7A3B-458C-5678-D260-DEB6B191F0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FC3213-6A08-4A2C-BF16-81B5780FDE4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7261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009CF7B-AD0A-A856-B8DC-835D3D3155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448585"/>
              </p:ext>
            </p:extLst>
          </p:nvPr>
        </p:nvGraphicFramePr>
        <p:xfrm>
          <a:off x="1073427" y="735495"/>
          <a:ext cx="10296938" cy="5724936"/>
        </p:xfrm>
        <a:graphic>
          <a:graphicData uri="http://schemas.openxmlformats.org/drawingml/2006/table">
            <a:tbl>
              <a:tblPr firstRow="1" firstCol="1" bandRow="1"/>
              <a:tblGrid>
                <a:gridCol w="3337846">
                  <a:extLst>
                    <a:ext uri="{9D8B030D-6E8A-4147-A177-3AD203B41FA5}">
                      <a16:colId xmlns:a16="http://schemas.microsoft.com/office/drawing/2014/main" val="1084591495"/>
                    </a:ext>
                  </a:extLst>
                </a:gridCol>
                <a:gridCol w="1634695">
                  <a:extLst>
                    <a:ext uri="{9D8B030D-6E8A-4147-A177-3AD203B41FA5}">
                      <a16:colId xmlns:a16="http://schemas.microsoft.com/office/drawing/2014/main" val="1680142963"/>
                    </a:ext>
                  </a:extLst>
                </a:gridCol>
                <a:gridCol w="2483532">
                  <a:extLst>
                    <a:ext uri="{9D8B030D-6E8A-4147-A177-3AD203B41FA5}">
                      <a16:colId xmlns:a16="http://schemas.microsoft.com/office/drawing/2014/main" val="2178541291"/>
                    </a:ext>
                  </a:extLst>
                </a:gridCol>
                <a:gridCol w="2840865">
                  <a:extLst>
                    <a:ext uri="{9D8B030D-6E8A-4147-A177-3AD203B41FA5}">
                      <a16:colId xmlns:a16="http://schemas.microsoft.com/office/drawing/2014/main" val="3631790316"/>
                    </a:ext>
                  </a:extLst>
                </a:gridCol>
              </a:tblGrid>
              <a:tr h="49707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D86DCD"/>
                          </a:highlight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Alojamento</a:t>
                      </a:r>
                      <a:endParaRPr lang="pt-PT" sz="1100" kern="100">
                        <a:effectLst/>
                        <a:highlight>
                          <a:srgbClr val="D86DCD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6D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590518"/>
                  </a:ext>
                </a:extLst>
              </a:tr>
              <a:tr h="49707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Taxas de Alojamento</a:t>
                      </a:r>
                      <a:endParaRPr lang="pt-PT" sz="1100" kern="100">
                        <a:effectLst/>
                        <a:highlight>
                          <a:srgbClr val="F2CEE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C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356105"/>
                  </a:ext>
                </a:extLst>
              </a:tr>
              <a:tr h="497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pt-PT" sz="1100" kern="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 b="1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Bolseiro</a:t>
                      </a:r>
                      <a:endParaRPr lang="pt-P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 b="1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Não Bolseiro</a:t>
                      </a:r>
                      <a:endParaRPr lang="pt-P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 b="1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Não Estudante</a:t>
                      </a:r>
                      <a:endParaRPr lang="pt-P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6776120"/>
                  </a:ext>
                </a:extLst>
              </a:tr>
              <a:tr h="4970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 b="1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Mensalidade</a:t>
                      </a:r>
                      <a:endParaRPr lang="pt-P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89,12 €</a:t>
                      </a:r>
                      <a:endParaRPr lang="pt-P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133 €</a:t>
                      </a:r>
                      <a:endParaRPr lang="pt-P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218 €</a:t>
                      </a:r>
                      <a:endParaRPr lang="pt-P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3086650"/>
                  </a:ext>
                </a:extLst>
              </a:tr>
              <a:tr h="4970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 b="1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Dia</a:t>
                      </a:r>
                      <a:endParaRPr lang="pt-P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endParaRPr lang="pt-P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7 €</a:t>
                      </a:r>
                      <a:endParaRPr lang="pt-P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30 €</a:t>
                      </a:r>
                      <a:endParaRPr lang="pt-P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278210"/>
                  </a:ext>
                </a:extLst>
              </a:tr>
              <a:tr h="224541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0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2CEE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Emissão de 2ª via do cartão de acesso aos quartos e cozinhas/chave de armário de cozinha aos quartos e cozinhas</a:t>
                      </a:r>
                      <a:endParaRPr lang="pt-PT" sz="1100" kern="100">
                        <a:effectLst/>
                        <a:highlight>
                          <a:srgbClr val="F2CEE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C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205505"/>
                  </a:ext>
                </a:extLst>
              </a:tr>
              <a:tr h="4970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 b="1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1.ª  vez</a:t>
                      </a:r>
                      <a:endParaRPr lang="pt-P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5 €</a:t>
                      </a:r>
                      <a:endParaRPr lang="pt-P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pt-PT" sz="1100" kern="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pt-PT" sz="1100" kern="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9774147"/>
                  </a:ext>
                </a:extLst>
              </a:tr>
              <a:tr h="4970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 b="1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2.ª ou mais vezes</a:t>
                      </a:r>
                      <a:endParaRPr lang="pt-P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7 €</a:t>
                      </a:r>
                      <a:endParaRPr lang="pt-P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pt-PT" sz="1100" kern="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pt-PT" sz="1100" kern="1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4802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539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Aptos Narrow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Marisa Santos</dc:creator>
  <cp:lastModifiedBy>Marisa Santos</cp:lastModifiedBy>
  <cp:revision>1</cp:revision>
  <dcterms:created xsi:type="dcterms:W3CDTF">2024-08-09T16:13:09Z</dcterms:created>
  <dcterms:modified xsi:type="dcterms:W3CDTF">2024-08-09T16:15:00Z</dcterms:modified>
</cp:coreProperties>
</file>